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2F"/>
    <a:srgbClr val="E36729"/>
    <a:srgbClr val="E36B2F"/>
    <a:srgbClr val="FF9300"/>
    <a:srgbClr val="E46A2A"/>
    <a:srgbClr val="E4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6"/>
    <p:restoredTop sz="94674"/>
  </p:normalViewPr>
  <p:slideViewPr>
    <p:cSldViewPr snapToGrid="0" snapToObjects="1">
      <p:cViewPr>
        <p:scale>
          <a:sx n="110" d="100"/>
          <a:sy n="110" d="100"/>
        </p:scale>
        <p:origin x="4240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7B8-6E7F-164D-A988-397A1F0EB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4A564-30C3-7043-8522-9296F781A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47A57-4234-3D4F-B6F9-D69784BB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0F94-8335-794C-B1EF-F74D1099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D11D-B3DF-4B4B-B5CE-C47EE0FF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D271-D755-184C-830A-14950EDE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36D6-7C9D-A54F-9B3A-324F45DD2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DA60-E8F9-C146-83B1-A9E3F948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296F-118E-6C49-8448-6E4CD37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CBBF-1FCF-D749-8E60-4F1684C3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9880E-6320-2543-AC24-F5777AFDF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C70A3-043D-7A44-A5AB-0FA7977D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378E-1274-4A40-B12E-F7C7DE24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BC9D-83D0-C54F-9B02-79BF380B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FB48-3553-8944-8624-6BE5947E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EC16-0219-4D42-9E5A-92A591A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1427-8104-9644-B55B-680DEF78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4AFF-EAA2-A547-8741-2DE2AD34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5DF-70C2-9345-B52A-E5B34867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675B-288E-E945-B0D7-4F43C98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EBFF-1D7D-1C42-A8B0-AE786084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F361D-317F-7F45-A572-C41692F2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683D-A564-144F-9661-89A5CA5A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9BC7A-E17C-E549-B44D-33A433AC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D075-5E94-DF4C-987F-4FD78AAE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EC95-B646-0F41-90C1-4A9ADA28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0E81-DA32-9A40-B6B8-AC6A4DE6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5953-A381-0F4A-80CC-1FF2516C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E781-C68D-7A4F-9DF4-E8E726C3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1C4A-395E-D540-95B0-2551E724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0BE4-B448-4C4F-A9A1-7296235D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186B-BDD9-914D-8AD2-04188864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464FE-3163-154E-B1D0-2D849C5B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4B90-8BBF-D242-AF62-9BBA2338B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47798-72C9-C943-810F-052CDFDF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76D27-88D2-EA41-B66F-F81ACCE11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69C15-2367-7E47-BD48-34FD900D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BC1BF-8D3B-3E43-ACA8-3153FB25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85B3-5027-454C-A2A5-303DDB88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D1DD-7401-1243-B5EA-0E048255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885C5-B4DD-7D41-ACB3-3AECBBF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F98D4-2BE7-414A-932C-BAFCB680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5668C-A1D0-0B40-A7CA-8C5EC3BF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10CD9-F217-9748-948B-A531479A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EDC58-8E17-CE45-B15C-768D880F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107A-0B2F-C94D-B1DC-6F789F78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277A-4F75-C849-9337-56AB9F6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BAE0-243C-9741-83A2-E4BB8F1E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41490-251D-1B40-9292-BAA74C583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4F08-4F12-D84E-882B-14D6297C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DE5D-1033-5D4E-9D92-7CC23848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0843-B684-6D4F-ACAF-0D8427A6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CB8B-A4C5-364D-870B-38000770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36CE5-DABF-064A-BEA0-460E39F8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E9A7B-B6A5-434F-BA8C-5B250EBB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A3005-C8A2-6040-A068-EDAEC4C6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6461-D54E-BC44-B53D-419C647C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5803-BD10-7D43-83AB-17C356D3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77E7E-9528-DB48-909E-DD325AC3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F493B-06AA-6448-BFA4-E8A6C081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58CDF-9D9B-7F4C-8012-1092280F6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A1AE-0787-4F4E-9214-17E821E72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04D7-C8F9-434F-A816-C91A9D36E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07789-0641-F949-A205-88B08C8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EC434-7CC7-CD49-A597-1FB80170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70" y="1974398"/>
            <a:ext cx="8087860" cy="437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42444B-FBDE-BC4F-85B6-691A2D0A337A}"/>
              </a:ext>
            </a:extLst>
          </p:cNvPr>
          <p:cNvSpPr txBox="1"/>
          <p:nvPr/>
        </p:nvSpPr>
        <p:spPr>
          <a:xfrm>
            <a:off x="1772055" y="2412143"/>
            <a:ext cx="86478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spc="-1400" dirty="0">
                <a:solidFill>
                  <a:srgbClr val="FF742F"/>
                </a:solidFill>
                <a:latin typeface="Trajan Pro" panose="02020502050506020301" pitchFamily="18" charset="77"/>
              </a:rPr>
              <a:t>WELCOME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3A77-D422-ED49-B271-A45836B81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10" y="5923150"/>
            <a:ext cx="2880380" cy="4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07789-0641-F949-A205-88B08C8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F386-7BE5-F44F-B562-A9C669FE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55C4D-3F4F-1844-A2FE-6D89DBC0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D" id="{2240AAC4-9A36-9B4B-BD83-11512084F6E1}" vid="{A7CAFFF8-BF6C-5F47-A771-6D3148B88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Verbeek, Bob</dc:creator>
  <cp:lastModifiedBy>Esposito Di Marcantonio, Nadia</cp:lastModifiedBy>
  <cp:revision>6</cp:revision>
  <dcterms:created xsi:type="dcterms:W3CDTF">2020-10-21T15:19:56Z</dcterms:created>
  <dcterms:modified xsi:type="dcterms:W3CDTF">2022-06-20T14:44:19Z</dcterms:modified>
</cp:coreProperties>
</file>